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860" y="108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  <a:p>
            <a:pPr lvl="1"/>
            <a:r>
              <a:rPr lang="hu-HU" dirty="0"/>
              <a:t>SAM4ROB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Projectek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Evolúciós és szabályzó alapú rendszerek 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 dirty="0" err="1">
                <a:solidFill>
                  <a:srgbClr val="FFFFFF"/>
                </a:solidFill>
              </a:rPr>
              <a:t>Make</a:t>
            </a:r>
            <a:r>
              <a:rPr lang="hu-HU" sz="4300" dirty="0">
                <a:solidFill>
                  <a:srgbClr val="FFFFFF"/>
                </a:solidFill>
              </a:rPr>
              <a:t> MOGI </a:t>
            </a:r>
            <a:r>
              <a:rPr lang="hu-HU" sz="4300" dirty="0" err="1">
                <a:solidFill>
                  <a:srgbClr val="FFFFFF"/>
                </a:solidFill>
              </a:rPr>
              <a:t>great</a:t>
            </a:r>
            <a:r>
              <a:rPr lang="hu-HU" sz="4300" dirty="0">
                <a:solidFill>
                  <a:srgbClr val="FFFFFF"/>
                </a:solidFill>
              </a:rPr>
              <a:t> again!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2134</Words>
  <Application>Microsoft Office PowerPoint</Application>
  <PresentationFormat>Diavetítés a képernyőre (4:3 oldalarány)</PresentationFormat>
  <Paragraphs>503</Paragraphs>
  <Slides>48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Make MOGI great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Fortuz Legion</cp:lastModifiedBy>
  <cp:revision>119</cp:revision>
  <dcterms:created xsi:type="dcterms:W3CDTF">2019-10-26T19:47:29Z</dcterms:created>
  <dcterms:modified xsi:type="dcterms:W3CDTF">2019-10-27T18:35:25Z</dcterms:modified>
</cp:coreProperties>
</file>